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420" autoAdjust="0"/>
  </p:normalViewPr>
  <p:slideViewPr>
    <p:cSldViewPr>
      <p:cViewPr varScale="1">
        <p:scale>
          <a:sx n="79" d="100"/>
          <a:sy n="7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christmas_PNG172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723900"/>
            <a:ext cx="12192000" cy="8305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71736" y="1857364"/>
            <a:ext cx="421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«Своя игра»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2643182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«Чудо Рождества»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500042"/>
            <a:ext cx="688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казенное дошкольное образовательное учреждение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        «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Детский сад №3 «Аленький цветочек».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6143644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г.Людиново 2020г.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загрузки из интернета\User\Desktop\Downloads\maxresdefault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5984" y="2071678"/>
            <a:ext cx="46434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Ветхом или Новом  завете говориться о рождении Иисуса Христа, о Его учении, о Его смерти во имя спасения  грешного  человечества, о Его воскрешении?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загрузки из интернета\User\Desktop\Downloads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71802" y="1857364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такое вертеп?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загрузки из интернета\User\Desktop\Downloads\_original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14678" y="4286256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«Сочельник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загрузки из интернета\User\Desktop\Downloads\f4451dea81378954a023b05f27e2f6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71802" y="2500306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такое « сочиво»?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загрузки из интернета\User\Desktop\Downloads\7f6b6f4d58c0d82e4a225050d07149c9--christmas-nativity-christmas-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14612" y="1571612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Кто такие волхвы?</a:t>
            </a:r>
            <a:endParaRPr lang="ru-RU" sz="24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D:\загрузки из интернета\User\Desktop\Downloads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28860" y="2357430"/>
            <a:ext cx="43974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Где родился наш Спаситель –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Место вам известно всем.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Ну скорее назовите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город ….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загрузки из интернета\User\Desktop\Downloads\Uzvar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0" y="-381000"/>
            <a:ext cx="11430000" cy="762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1857364"/>
            <a:ext cx="39467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столе напиток дивный,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Пьют обычно в Рождество,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Аромат имеет дивный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известен всем давно.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загрузки из интернета\User\Desktop\Downloads\122222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6675"/>
            <a:ext cx="9144000" cy="6724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к презинтации\88-картинки-елки-на-новый-го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0" y="0"/>
            <a:ext cx="914463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643306" y="714356"/>
            <a:ext cx="5306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00628" y="1928802"/>
            <a:ext cx="38436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Какое дерево называют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рождественским деревом?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к презинтации\oboi_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59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85852" y="2357430"/>
            <a:ext cx="63067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помощью этого символа Рождественского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праздника  изгоняли силы тьмы и холода.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 каком символе идет речь?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загрузки из интернета\User\Desktop\Downloads\mPKWwrVo-f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571480"/>
            <a:ext cx="23666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Символы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Рождества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000240"/>
            <a:ext cx="5660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Один из главных символов Рождества,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возвестивший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людям о приходе в мир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Иисуса Христа.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к презинтации\ff052bdce2cd1eaa4824cf0be098789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03648" y="5373216"/>
            <a:ext cx="75415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пастухи должны были узнать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Богомладенца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увидят нимб вокруг его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Главы</a:t>
            </a:r>
          </a:p>
          <a:p>
            <a:pPr marL="342900" indent="-342900"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 будет одет в пелены и лежать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яслях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3)Звезда встанет над вертепом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4) Ему принесут дары волхвы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загрузки из интернета\User\Desktop\Downloads\maxresdefault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28860" y="2357430"/>
            <a:ext cx="50720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Какая звезда должна была указать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Волхвам место Рождества Христова?</a:t>
            </a: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Полярная</a:t>
            </a: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Бетельгейзе</a:t>
            </a: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Вифлеемская</a:t>
            </a: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Альтаир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к презинтации\maxresdefault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536" y="-14487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00232" y="3071810"/>
            <a:ext cx="55721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Кто первым узнал о рождении Иисуса Христа?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к презинтации\85339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71736" y="6237312"/>
            <a:ext cx="5287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принесли в дар Христу волхвы?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:\загрузки из интернета\User\Desktop\Downloads\10054441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0"/>
            <a:ext cx="5929322" cy="6667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860032" y="2500306"/>
            <a:ext cx="4838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 чем рассказывает Библия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216</Words>
  <Application>Microsoft Office PowerPoint</Application>
  <PresentationFormat>Экран (4:3)</PresentationFormat>
  <Paragraphs>49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Аленький цветочек</cp:lastModifiedBy>
  <cp:revision>32</cp:revision>
  <dcterms:created xsi:type="dcterms:W3CDTF">2020-12-16T07:21:38Z</dcterms:created>
  <dcterms:modified xsi:type="dcterms:W3CDTF">2021-01-11T06:33:13Z</dcterms:modified>
</cp:coreProperties>
</file>